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20"/>
  </p:notesMasterIdLst>
  <p:sldIdLst>
    <p:sldId id="295" r:id="rId14"/>
    <p:sldId id="370" r:id="rId15"/>
    <p:sldId id="341" r:id="rId16"/>
    <p:sldId id="345" r:id="rId17"/>
    <p:sldId id="371" r:id="rId18"/>
    <p:sldId id="3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7/1/2018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32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4" Type="http://schemas.openxmlformats.org/officeDocument/2006/relationships/hyperlink" Target="https://github.com/bcafferky/shar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90" y="3288368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Azure Databricks SQL</a:t>
            </a:r>
            <a:br>
              <a:rPr lang="en-US" sz="5400" spc="100" dirty="0">
                <a:cs typeface="Segoe UI Semibold" charset="0"/>
              </a:rPr>
            </a:br>
            <a:r>
              <a:rPr lang="en-US" sz="5400" spc="100" dirty="0">
                <a:cs typeface="Segoe UI Semibold" charset="0"/>
              </a:rPr>
              <a:t>Deep Dive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40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F53EC-BA9E-4265-9763-1A45763A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196" y="169121"/>
            <a:ext cx="2947988" cy="1957388"/>
          </a:xfrm>
          <a:prstGeom prst="rect">
            <a:avLst/>
          </a:prstGeom>
        </p:spPr>
      </p:pic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06928" y="6243317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https://github.com/bcafferky/shared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89" y="1432813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3996857" y="3363985"/>
            <a:ext cx="5239421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76" y="4178037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53" y="4349927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96E8-5D2C-4448-861A-7CD9F6202497}"/>
              </a:ext>
            </a:extLst>
          </p:cNvPr>
          <p:cNvSpPr txBox="1"/>
          <p:nvPr/>
        </p:nvSpPr>
        <p:spPr>
          <a:xfrm>
            <a:off x="5271278" y="3925248"/>
            <a:ext cx="14882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9C55-343C-4603-87A3-69436244EE7B}"/>
              </a:ext>
            </a:extLst>
          </p:cNvPr>
          <p:cNvSpPr/>
          <p:nvPr/>
        </p:nvSpPr>
        <p:spPr bwMode="auto">
          <a:xfrm>
            <a:off x="7677421" y="3629252"/>
            <a:ext cx="1300117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405-B8E0-44C0-AAA6-8221E9A009C9}"/>
              </a:ext>
            </a:extLst>
          </p:cNvPr>
          <p:cNvSpPr/>
          <p:nvPr/>
        </p:nvSpPr>
        <p:spPr bwMode="auto">
          <a:xfrm>
            <a:off x="7669072" y="4366523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4071582" y="3616452"/>
            <a:ext cx="1199696" cy="6782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Easy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 Creation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4094240" y="5188948"/>
            <a:ext cx="1177038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EC137-BA91-42E0-B8A9-752060C7353A}"/>
              </a:ext>
            </a:extLst>
          </p:cNvPr>
          <p:cNvSpPr/>
          <p:nvPr/>
        </p:nvSpPr>
        <p:spPr bwMode="auto">
          <a:xfrm>
            <a:off x="7677421" y="5140258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4" y="1879188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53" y="2432825"/>
            <a:ext cx="1820384" cy="386142"/>
          </a:xfrm>
          <a:prstGeom prst="rect">
            <a:avLst/>
          </a:prstGeom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9ABA08F-12B2-49E6-A77A-A73435343DA5}"/>
              </a:ext>
            </a:extLst>
          </p:cNvPr>
          <p:cNvSpPr/>
          <p:nvPr/>
        </p:nvSpPr>
        <p:spPr bwMode="auto">
          <a:xfrm>
            <a:off x="9591140" y="4017621"/>
            <a:ext cx="1689668" cy="443117"/>
          </a:xfrm>
          <a:prstGeom prst="borderCallout1">
            <a:avLst>
              <a:gd name="adj1" fmla="val 54622"/>
              <a:gd name="adj2" fmla="val -3368"/>
              <a:gd name="adj3" fmla="val 113995"/>
              <a:gd name="adj4" fmla="val -32872"/>
            </a:avLst>
          </a:prstGeom>
          <a:solidFill>
            <a:srgbClr val="7030A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Databricks IDE</a:t>
            </a:r>
          </a:p>
        </p:txBody>
      </p:sp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3" y="2362326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D382-EBA3-4321-B68D-3EA2F0B9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5" y="1242841"/>
            <a:ext cx="5396521" cy="4003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D6E49-8E23-4670-A305-8A8BB6D3D1D2}"/>
              </a:ext>
            </a:extLst>
          </p:cNvPr>
          <p:cNvSpPr/>
          <p:nvPr/>
        </p:nvSpPr>
        <p:spPr>
          <a:xfrm>
            <a:off x="84417" y="597621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spc="100" dirty="0">
                <a:cs typeface="Segoe UI Semibold" charset="0"/>
              </a:rPr>
              <a:t>Bryan Cafferky</a:t>
            </a:r>
            <a:br>
              <a:rPr lang="en-US" sz="2800" spc="100" dirty="0">
                <a:cs typeface="Segoe UI Semibold" charset="0"/>
              </a:rPr>
            </a:br>
            <a:r>
              <a:rPr lang="en-US" i="1" spc="100" dirty="0">
                <a:cs typeface="Segoe UI Semibold" charset="0"/>
              </a:rPr>
              <a:t>Technical Solutions Professional</a:t>
            </a:r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82" y="2630774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DFDF5CB5-7D37-4314-855D-FE9174FEA959}">
  <ds:schemaRefs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terms/"/>
    <ds:schemaRef ds:uri="b3bc04a5-d503-43b1-b98c-a8cf663329d9"/>
    <ds:schemaRef ds:uri="230E9DF3-BE65-4C73-A93B-D1236EBD677E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13421</TotalTime>
  <Words>205</Words>
  <Application>Microsoft Office PowerPoint</Application>
  <PresentationFormat>Widescreen</PresentationFormat>
  <Paragraphs>63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Azure Databricks SQL Deep Dive   Bryan Cafferky Data Solutions Enabler</vt:lpstr>
      <vt:lpstr>Azure</vt:lpstr>
      <vt:lpstr>Apache Spark</vt:lpstr>
      <vt:lpstr>General Spark Cluster Architecture</vt:lpstr>
      <vt:lpstr>Azure Databricks SQL Deep Dive</vt:lpstr>
      <vt:lpstr>Azure Databricks SQL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59</cp:revision>
  <dcterms:created xsi:type="dcterms:W3CDTF">2017-10-30T23:38:41Z</dcterms:created>
  <dcterms:modified xsi:type="dcterms:W3CDTF">2018-07-01T14:06:42Z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